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65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65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65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65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65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65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65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65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65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958" y="-96"/>
      </p:cViewPr>
      <p:guideLst>
        <p:guide orient="horz" pos="3107"/>
        <p:guide pos="212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fld id="{92B4FE8F-0EF3-454C-978B-1E3B951672B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67698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charset="0"/>
              </a:defRPr>
            </a:lvl1pPr>
          </a:lstStyle>
          <a:p>
            <a:pPr>
              <a:defRPr/>
            </a:pPr>
            <a:fld id="{BE31F0E4-BAD1-410E-80BD-A9A4A2600E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31796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36600" indent="-2825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33475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87500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41525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87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559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131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703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53B2A2B-C13C-4FB6-BB24-3A0B7FD7AB59}" type="slidenum">
              <a:rPr lang="en-US" altLang="ja-JP" smtClean="0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237910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8563D6-30D8-43B8-88B4-139005DF066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1541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A75C35-E092-4E28-9221-844704C6DF2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009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A75C35-E092-4E28-9221-844704C6DF2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0893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B1965B-5D57-4EB4-B179-90D37EEE209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7919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7ECE7E-58BF-4846-B6FB-B19A244F705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78176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906547-7DBB-4B36-86D7-DC2E685FB44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15728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8181BC-9FFF-4A24-A157-7F853577D3E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28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8DD72D-148B-4B4E-A0A8-6C4C12E8B52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86074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AC949F-AECB-4292-9795-FB301FD5A2F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4176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A75C35-E092-4E28-9221-844704C6DF2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57437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4576EF-7771-405F-830D-D4906BE1809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569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8A75C35-E092-4E28-9221-844704C6DF2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6848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73075" y="1013936"/>
            <a:ext cx="8237538" cy="2808000"/>
          </a:xfrm>
          <a:solidFill>
            <a:srgbClr val="00B05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</a:rPr>
              <a:t>Japan Biliary Association</a:t>
            </a:r>
            <a:r>
              <a:rPr lang="ja-JP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</a:rPr>
              <a:t>(JBA)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</a:rPr>
              <a:t>COI Disclosure</a:t>
            </a:r>
            <a:br>
              <a:rPr lang="en-US" altLang="ja-JP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br>
              <a:rPr lang="en-US" altLang="ja-JP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en-US" altLang="ja-JP" sz="2000" b="1" i="1" dirty="0">
                <a:ea typeface="ＭＳ Ｐゴシック" panose="020B0600070205080204" pitchFamily="50" charset="-128"/>
              </a:rPr>
              <a:t>Name of Lead Presenter: ___________________</a:t>
            </a:r>
            <a:br>
              <a:rPr lang="en-US" altLang="ja-JP" sz="2000" b="1" i="1" dirty="0">
                <a:ea typeface="ＭＳ Ｐゴシック" panose="020B0600070205080204" pitchFamily="50" charset="-128"/>
              </a:rPr>
            </a:br>
            <a:r>
              <a:rPr lang="en-US" altLang="ja-JP" sz="2000" b="1" i="1" dirty="0">
                <a:ea typeface="ＭＳ Ｐゴシック" panose="020B0600070205080204" pitchFamily="50" charset="-128"/>
              </a:rPr>
              <a:t>Co-Speakers </a:t>
            </a:r>
            <a:r>
              <a:rPr lang="ja-JP" altLang="en-US" sz="2000" b="1" i="1" dirty="0">
                <a:ea typeface="ＭＳ Ｐゴシック" panose="020B0600070205080204" pitchFamily="50" charset="-128"/>
              </a:rPr>
              <a:t>（</a:t>
            </a:r>
            <a:r>
              <a:rPr lang="en-US" altLang="ja-JP" sz="2000" b="1" i="1" dirty="0">
                <a:ea typeface="ＭＳ Ｐゴシック" panose="020B0600070205080204" pitchFamily="50" charset="-128"/>
              </a:rPr>
              <a:t>ALL</a:t>
            </a:r>
            <a:r>
              <a:rPr lang="ja-JP" altLang="en-US" sz="2000" b="1" i="1" dirty="0">
                <a:ea typeface="ＭＳ Ｐゴシック" panose="020B0600070205080204" pitchFamily="50" charset="-128"/>
              </a:rPr>
              <a:t>）：</a:t>
            </a:r>
            <a:r>
              <a:rPr lang="ja-JP" altLang="en-US" sz="2000" b="1" dirty="0">
                <a:solidFill>
                  <a:schemeClr val="tx1"/>
                </a:solidFill>
                <a:ea typeface="ＭＳ Ｐゴシック" panose="020B0600070205080204" pitchFamily="50" charset="-128"/>
              </a:rPr>
              <a:t> ○○○○、 ○○○○、・・・</a:t>
            </a:r>
            <a:endParaRPr lang="en-US" altLang="ja-JP" sz="2000" b="1" i="1" dirty="0">
              <a:ea typeface="ＭＳ Ｐゴシック" panose="020B0600070205080204" pitchFamily="50" charset="-128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2450" y="4368973"/>
            <a:ext cx="8167688" cy="1081088"/>
          </a:xfrm>
        </p:spPr>
        <p:txBody>
          <a:bodyPr>
            <a:normAutofit lnSpcReduction="10000"/>
          </a:bodyPr>
          <a:lstStyle/>
          <a:p>
            <a:pPr marL="185738" indent="-185738" eaLnBrk="1" hangingPunct="1">
              <a:buFontTx/>
              <a:buNone/>
            </a:pPr>
            <a:r>
              <a:rPr lang="ja-JP" altLang="en-US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4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There are no companies, etc. in a relation of conflict of interest requiring disclosure in relation to the presentation.</a:t>
            </a:r>
          </a:p>
        </p:txBody>
      </p:sp>
      <p:sp>
        <p:nvSpPr>
          <p:cNvPr id="10244" name="正方形/長方形 3"/>
          <p:cNvSpPr>
            <a:spLocks noChangeArrowheads="1"/>
          </p:cNvSpPr>
          <p:nvPr/>
        </p:nvSpPr>
        <p:spPr bwMode="auto">
          <a:xfrm>
            <a:off x="288925" y="172501"/>
            <a:ext cx="84312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ja-JP" sz="2000" dirty="0">
                <a:latin typeface="+mn-lt"/>
                <a:ea typeface="HGP創英角ｺﾞｼｯｸUB" panose="020B0900000000000000" pitchFamily="50" charset="-128"/>
              </a:rPr>
              <a:t>Pattern 1B: There is no state of conflict of interest requiring disclosure</a:t>
            </a:r>
            <a:endParaRPr kumimoji="0" lang="ja-JP" altLang="en-US" sz="2000" dirty="0"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245" name="正方形/長方形 4"/>
          <p:cNvSpPr>
            <a:spLocks noChangeArrowheads="1"/>
          </p:cNvSpPr>
          <p:nvPr/>
        </p:nvSpPr>
        <p:spPr bwMode="auto">
          <a:xfrm>
            <a:off x="288925" y="767873"/>
            <a:ext cx="8642350" cy="5229225"/>
          </a:xfrm>
          <a:prstGeom prst="rect">
            <a:avLst/>
          </a:prstGeom>
          <a:noFill/>
          <a:ln w="3810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3684654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1491</TotalTime>
  <Words>73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​​テーマ</vt:lpstr>
      <vt:lpstr>Japan Biliary Association (JBA) COI Disclosure  Name of Lead Presenter: ___________________ Co-Speakers （ALL）： ○○○○、 ○○○○、・・・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胆道学会 胆道学会</cp:lastModifiedBy>
  <cp:revision>101</cp:revision>
  <dcterms:created xsi:type="dcterms:W3CDTF">2000-09-04T17:39:07Z</dcterms:created>
  <dcterms:modified xsi:type="dcterms:W3CDTF">2021-11-08T03:10:39Z</dcterms:modified>
</cp:coreProperties>
</file>