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92B4FE8F-0EF3-454C-978B-1E3B951672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6769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BE31F0E4-BAD1-410E-80BD-A9A4A2600E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31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D8704CD-7EF5-4B7D-9040-FBC48FAFC3A5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66858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563D6-30D8-43B8-88B4-139005DF06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154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09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9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1965B-5D57-4EB4-B179-90D37EEE20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91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ECE7E-58BF-4846-B6FB-B19A244F705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17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06547-7DBB-4B36-86D7-DC2E685FB44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572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181BC-9FFF-4A24-A157-7F853577D3E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8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DD72D-148B-4B4E-A0A8-6C4C12E8B52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0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C949F-AECB-4292-9795-FB301FD5A2F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417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43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576EF-7771-405F-830D-D4906BE1809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69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980815"/>
            <a:ext cx="8237538" cy="2563813"/>
          </a:xfrm>
          <a:solidFill>
            <a:srgbClr val="00B05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日本胆道学会</a:t>
            </a:r>
            <a:br>
              <a:rPr lang="en-US" altLang="ja-JP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</a:br>
            <a:r>
              <a:rPr lang="ja-JP" altLang="en-US" sz="22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発表者名（全員記載）：　○○○○、 ○○○○、・・・（</a:t>
            </a:r>
            <a:r>
              <a:rPr lang="ja-JP" altLang="en-US" sz="18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◎発表責任者</a:t>
            </a:r>
            <a:r>
              <a:rPr lang="ja-JP" altLang="en-US" sz="22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）</a:t>
            </a:r>
            <a:endParaRPr lang="en-US" altLang="ja-JP" sz="2200" b="1" i="1" dirty="0">
              <a:solidFill>
                <a:schemeClr val="tx1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3819265"/>
            <a:ext cx="8167688" cy="19034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ja-JP" altLang="en-US" sz="2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企業等はありません。</a:t>
            </a:r>
            <a:endParaRPr lang="en-US" altLang="ja-JP" sz="2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8197" name="正方形/長方形 4"/>
          <p:cNvSpPr>
            <a:spLocks noChangeArrowheads="1"/>
          </p:cNvSpPr>
          <p:nvPr/>
        </p:nvSpPr>
        <p:spPr bwMode="auto">
          <a:xfrm>
            <a:off x="288925" y="749040"/>
            <a:ext cx="8642350" cy="5243513"/>
          </a:xfrm>
          <a:prstGeom prst="rect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6" name="正方形/長方形 11"/>
          <p:cNvSpPr>
            <a:spLocks noChangeArrowheads="1"/>
          </p:cNvSpPr>
          <p:nvPr/>
        </p:nvSpPr>
        <p:spPr bwMode="auto">
          <a:xfrm>
            <a:off x="280988" y="112619"/>
            <a:ext cx="8435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1800" dirty="0">
                <a:latin typeface="+mn-ea"/>
                <a:ea typeface="+mn-ea"/>
              </a:rPr>
              <a:t>様式</a:t>
            </a:r>
            <a:r>
              <a:rPr kumimoji="0" lang="en-US" altLang="ja-JP" sz="1800" dirty="0">
                <a:latin typeface="+mn-ea"/>
                <a:ea typeface="+mn-ea"/>
              </a:rPr>
              <a:t>1B</a:t>
            </a:r>
            <a:r>
              <a:rPr kumimoji="0" lang="ja-JP" altLang="en-US" sz="1800" dirty="0">
                <a:latin typeface="+mn-ea"/>
                <a:ea typeface="+mn-ea"/>
              </a:rPr>
              <a:t>　申告すべきＣＯＩ状態なし</a:t>
            </a:r>
          </a:p>
        </p:txBody>
      </p:sp>
    </p:spTree>
    <p:extLst>
      <p:ext uri="{BB962C8B-B14F-4D97-AF65-F5344CB8AC3E}">
        <p14:creationId xmlns:p14="http://schemas.microsoft.com/office/powerpoint/2010/main" val="2956819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64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日本胆道学会 ＣＯ Ｉ 開示 　 発表者名（全員記載）：　○○○○、 ○○○○、・・・（◎発表責任者）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胆道学会 胆道学会</cp:lastModifiedBy>
  <cp:revision>101</cp:revision>
  <dcterms:created xsi:type="dcterms:W3CDTF">2000-09-04T17:39:07Z</dcterms:created>
  <dcterms:modified xsi:type="dcterms:W3CDTF">2021-11-08T03:11:06Z</dcterms:modified>
</cp:coreProperties>
</file>