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92B4FE8F-0EF3-454C-978B-1E3B951672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6769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BE31F0E4-BAD1-410E-80BD-A9A4A2600E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31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5D63F0-7FB3-46FE-8357-B1890E0A1331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6475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563D6-30D8-43B8-88B4-139005DF06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154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09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9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1965B-5D57-4EB4-B179-90D37EEE20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91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ECE7E-58BF-4846-B6FB-B19A244F705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17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06547-7DBB-4B36-86D7-DC2E685FB44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572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181BC-9FFF-4A24-A157-7F853577D3E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8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DD72D-148B-4B4E-A0A8-6C4C12E8B52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0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C949F-AECB-4292-9795-FB301FD5A2F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417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43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576EF-7771-405F-830D-D4906BE1809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69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3125027"/>
            <a:ext cx="8542338" cy="3151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latin typeface="Arial" charset="0"/>
                <a:ea typeface="ＭＳ Ｐゴシック" charset="-128"/>
              </a:rPr>
              <a:t>関係にある企業等として、</a:t>
            </a:r>
            <a:endParaRPr lang="en-US" altLang="ja-JP" sz="2400" b="1" dirty="0"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① 顧問：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PPP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② 株保有・利益：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QQQ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③ 特許使用料：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RRR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④ 講演料：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SSS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製薬，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TTT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薬品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⑤ 原稿料：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UUU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⑥ 受託研究・共同研究費：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VVV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⑦ 奨学寄附金：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XXX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⑧ 寄附講座所属：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YYY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latin typeface="Arial" charset="0"/>
                <a:ea typeface="ＭＳ Ｐゴシック" charset="-128"/>
              </a:rPr>
              <a:t>⑨ 贈答品などの報酬：	</a:t>
            </a:r>
            <a:r>
              <a:rPr lang="en-US" altLang="ja-JP" sz="2000" b="1" dirty="0">
                <a:latin typeface="Arial" charset="0"/>
                <a:ea typeface="ＭＳ Ｐゴシック" charset="-128"/>
              </a:rPr>
              <a:t>ZZZ</a:t>
            </a:r>
            <a:r>
              <a:rPr lang="ja-JP" altLang="en-US" sz="2000" b="1" dirty="0"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700915"/>
            <a:ext cx="7772400" cy="2143125"/>
          </a:xfrm>
          <a:solidFill>
            <a:srgbClr val="00B05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日本胆道学会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発表者名（全員記載）：　○○○○、 ○○○○、・・・（</a:t>
            </a:r>
            <a:r>
              <a:rPr lang="ja-JP" altLang="en-US" sz="16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◎発表責任者</a:t>
            </a:r>
            <a:r>
              <a:rPr lang="ja-JP" altLang="en-US" sz="20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）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  <p:sp>
        <p:nvSpPr>
          <p:cNvPr id="4101" name="正方形/長方形 4"/>
          <p:cNvSpPr>
            <a:spLocks noChangeArrowheads="1"/>
          </p:cNvSpPr>
          <p:nvPr/>
        </p:nvSpPr>
        <p:spPr bwMode="auto">
          <a:xfrm>
            <a:off x="304800" y="504065"/>
            <a:ext cx="8640763" cy="5867400"/>
          </a:xfrm>
          <a:prstGeom prst="rect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11"/>
          <p:cNvSpPr>
            <a:spLocks noChangeArrowheads="1"/>
          </p:cNvSpPr>
          <p:nvPr/>
        </p:nvSpPr>
        <p:spPr bwMode="auto">
          <a:xfrm>
            <a:off x="235671" y="47658"/>
            <a:ext cx="843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1800" dirty="0">
                <a:latin typeface="+mn-ea"/>
                <a:ea typeface="+mn-ea"/>
              </a:rPr>
              <a:t>様式</a:t>
            </a:r>
            <a:r>
              <a:rPr kumimoji="0" lang="en-US" altLang="ja-JP" sz="1800" dirty="0">
                <a:latin typeface="+mn-ea"/>
                <a:ea typeface="+mn-ea"/>
              </a:rPr>
              <a:t>1A</a:t>
            </a:r>
            <a:r>
              <a:rPr kumimoji="0" lang="ja-JP" altLang="en-US" sz="1800" dirty="0">
                <a:latin typeface="+mn-ea"/>
                <a:ea typeface="+mn-ea"/>
              </a:rPr>
              <a:t>　申告すべきＣＯＩ状態あり</a:t>
            </a:r>
          </a:p>
        </p:txBody>
      </p:sp>
    </p:spTree>
    <p:extLst>
      <p:ext uri="{BB962C8B-B14F-4D97-AF65-F5344CB8AC3E}">
        <p14:creationId xmlns:p14="http://schemas.microsoft.com/office/powerpoint/2010/main" val="14682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300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日本胆道学会 ＣＯ Ｉ 開示 　 発表者名（全員記載）：　○○○○、 ○○○○、・・・（◎発表責任者）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胆道学会 胆道学会</cp:lastModifiedBy>
  <cp:revision>101</cp:revision>
  <dcterms:created xsi:type="dcterms:W3CDTF">2000-09-04T17:39:07Z</dcterms:created>
  <dcterms:modified xsi:type="dcterms:W3CDTF">2021-11-08T03:09:10Z</dcterms:modified>
</cp:coreProperties>
</file>